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5" r:id="rId3"/>
    <p:sldId id="26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D8633-72E4-4EA0-9C2A-E44C3A70B403}" v="45" dt="2026-01-02T14:45:10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Owen" userId="54a266ab97f89eea" providerId="LiveId" clId="{85BF1729-C2E3-4D89-8C47-30DEF75F44AD}"/>
    <pc:docChg chg="undo custSel addSld delSld modSld sldOrd">
      <pc:chgData name="Ron Owen" userId="54a266ab97f89eea" providerId="LiveId" clId="{85BF1729-C2E3-4D89-8C47-30DEF75F44AD}" dt="2026-01-02T14:45:10.074" v="575"/>
      <pc:docMkLst>
        <pc:docMk/>
      </pc:docMkLst>
      <pc:sldChg chg="addSp delSp modSp mod">
        <pc:chgData name="Ron Owen" userId="54a266ab97f89eea" providerId="LiveId" clId="{85BF1729-C2E3-4D89-8C47-30DEF75F44AD}" dt="2026-01-02T14:04:15.583" v="10" actId="478"/>
        <pc:sldMkLst>
          <pc:docMk/>
          <pc:sldMk cId="2789851491" sldId="256"/>
        </pc:sldMkLst>
        <pc:spChg chg="mod">
          <ac:chgData name="Ron Owen" userId="54a266ab97f89eea" providerId="LiveId" clId="{85BF1729-C2E3-4D89-8C47-30DEF75F44AD}" dt="2026-01-02T14:03:16.909" v="7" actId="20577"/>
          <ac:spMkLst>
            <pc:docMk/>
            <pc:sldMk cId="2789851491" sldId="256"/>
            <ac:spMk id="2" creationId="{658A7CCB-E029-96DB-C0A7-CDC69FCC9C60}"/>
          </ac:spMkLst>
        </pc:spChg>
        <pc:spChg chg="add del mod">
          <ac:chgData name="Ron Owen" userId="54a266ab97f89eea" providerId="LiveId" clId="{85BF1729-C2E3-4D89-8C47-30DEF75F44AD}" dt="2026-01-02T14:04:15.583" v="10" actId="478"/>
          <ac:spMkLst>
            <pc:docMk/>
            <pc:sldMk cId="2789851491" sldId="256"/>
            <ac:spMk id="3" creationId="{BFC3A146-A069-85CF-8960-07E9D90AB2C5}"/>
          </ac:spMkLst>
        </pc:spChg>
        <pc:picChg chg="mod modCrop">
          <ac:chgData name="Ron Owen" userId="54a266ab97f89eea" providerId="LiveId" clId="{85BF1729-C2E3-4D89-8C47-30DEF75F44AD}" dt="2026-01-02T14:04:08.521" v="9" actId="732"/>
          <ac:picMkLst>
            <pc:docMk/>
            <pc:sldMk cId="2789851491" sldId="256"/>
            <ac:picMk id="7" creationId="{EE5C4FBA-4DCD-6328-23B7-3BE8D3D78E65}"/>
          </ac:picMkLst>
        </pc:picChg>
      </pc:sldChg>
      <pc:sldChg chg="modSp mod modAnim">
        <pc:chgData name="Ron Owen" userId="54a266ab97f89eea" providerId="LiveId" clId="{85BF1729-C2E3-4D89-8C47-30DEF75F44AD}" dt="2026-01-02T14:18:12.274" v="296" actId="12"/>
        <pc:sldMkLst>
          <pc:docMk/>
          <pc:sldMk cId="2699926418" sldId="257"/>
        </pc:sldMkLst>
        <pc:spChg chg="mod">
          <ac:chgData name="Ron Owen" userId="54a266ab97f89eea" providerId="LiveId" clId="{85BF1729-C2E3-4D89-8C47-30DEF75F44AD}" dt="2026-01-02T14:15:51.417" v="260" actId="20577"/>
          <ac:spMkLst>
            <pc:docMk/>
            <pc:sldMk cId="2699926418" sldId="257"/>
            <ac:spMk id="2" creationId="{1F64A3F5-D139-9197-EB24-57A77581653F}"/>
          </ac:spMkLst>
        </pc:spChg>
        <pc:spChg chg="mod">
          <ac:chgData name="Ron Owen" userId="54a266ab97f89eea" providerId="LiveId" clId="{85BF1729-C2E3-4D89-8C47-30DEF75F44AD}" dt="2026-01-02T14:18:12.274" v="296" actId="12"/>
          <ac:spMkLst>
            <pc:docMk/>
            <pc:sldMk cId="2699926418" sldId="257"/>
            <ac:spMk id="3" creationId="{F072EE62-6CC2-3E89-68B1-A699293A1AA1}"/>
          </ac:spMkLst>
        </pc:spChg>
      </pc:sldChg>
      <pc:sldChg chg="addSp delSp modSp add del mod ord addAnim delAnim modAnim">
        <pc:chgData name="Ron Owen" userId="54a266ab97f89eea" providerId="LiveId" clId="{85BF1729-C2E3-4D89-8C47-30DEF75F44AD}" dt="2026-01-02T14:30:41.192" v="355"/>
        <pc:sldMkLst>
          <pc:docMk/>
          <pc:sldMk cId="736402745" sldId="258"/>
        </pc:sldMkLst>
        <pc:spChg chg="add del mod">
          <ac:chgData name="Ron Owen" userId="54a266ab97f89eea" providerId="LiveId" clId="{85BF1729-C2E3-4D89-8C47-30DEF75F44AD}" dt="2026-01-02T14:24:52.400" v="348" actId="478"/>
          <ac:spMkLst>
            <pc:docMk/>
            <pc:sldMk cId="736402745" sldId="258"/>
            <ac:spMk id="5" creationId="{9C34C4C8-E036-DF37-BB20-92806A1EFF65}"/>
          </ac:spMkLst>
        </pc:spChg>
        <pc:spChg chg="add del mod">
          <ac:chgData name="Ron Owen" userId="54a266ab97f89eea" providerId="LiveId" clId="{85BF1729-C2E3-4D89-8C47-30DEF75F44AD}" dt="2026-01-02T14:27:36.985" v="350"/>
          <ac:spMkLst>
            <pc:docMk/>
            <pc:sldMk cId="736402745" sldId="258"/>
            <ac:spMk id="7" creationId="{E263EC2A-70C1-96B5-E4CD-9A53A39A7172}"/>
          </ac:spMkLst>
        </pc:spChg>
        <pc:picChg chg="add del">
          <ac:chgData name="Ron Owen" userId="54a266ab97f89eea" providerId="LiveId" clId="{85BF1729-C2E3-4D89-8C47-30DEF75F44AD}" dt="2026-01-02T14:25:11.619" v="349" actId="478"/>
          <ac:picMkLst>
            <pc:docMk/>
            <pc:sldMk cId="736402745" sldId="258"/>
            <ac:picMk id="4" creationId="{66B7F4B6-48A1-0979-1703-65BB78AFC42A}"/>
          </ac:picMkLst>
        </pc:picChg>
        <pc:picChg chg="add mod">
          <ac:chgData name="Ron Owen" userId="54a266ab97f89eea" providerId="LiveId" clId="{85BF1729-C2E3-4D89-8C47-30DEF75F44AD}" dt="2026-01-02T14:27:49.227" v="353" actId="14100"/>
          <ac:picMkLst>
            <pc:docMk/>
            <pc:sldMk cId="736402745" sldId="258"/>
            <ac:picMk id="8" creationId="{2ECD41D3-9FEE-8BB6-72D7-0D2C3D4AEB0D}"/>
          </ac:picMkLst>
        </pc:picChg>
      </pc:sldChg>
      <pc:sldChg chg="del">
        <pc:chgData name="Ron Owen" userId="54a266ab97f89eea" providerId="LiveId" clId="{85BF1729-C2E3-4D89-8C47-30DEF75F44AD}" dt="2026-01-02T14:16:47.714" v="273" actId="47"/>
        <pc:sldMkLst>
          <pc:docMk/>
          <pc:sldMk cId="4227793564" sldId="260"/>
        </pc:sldMkLst>
      </pc:sldChg>
      <pc:sldChg chg="del">
        <pc:chgData name="Ron Owen" userId="54a266ab97f89eea" providerId="LiveId" clId="{85BF1729-C2E3-4D89-8C47-30DEF75F44AD}" dt="2026-01-02T14:16:49.087" v="274" actId="47"/>
        <pc:sldMkLst>
          <pc:docMk/>
          <pc:sldMk cId="2894326964" sldId="261"/>
        </pc:sldMkLst>
      </pc:sldChg>
      <pc:sldChg chg="del">
        <pc:chgData name="Ron Owen" userId="54a266ab97f89eea" providerId="LiveId" clId="{85BF1729-C2E3-4D89-8C47-30DEF75F44AD}" dt="2026-01-02T14:16:50.084" v="275" actId="47"/>
        <pc:sldMkLst>
          <pc:docMk/>
          <pc:sldMk cId="3649842669" sldId="262"/>
        </pc:sldMkLst>
      </pc:sldChg>
      <pc:sldChg chg="del">
        <pc:chgData name="Ron Owen" userId="54a266ab97f89eea" providerId="LiveId" clId="{85BF1729-C2E3-4D89-8C47-30DEF75F44AD}" dt="2026-01-02T14:16:50.870" v="276" actId="47"/>
        <pc:sldMkLst>
          <pc:docMk/>
          <pc:sldMk cId="602847235" sldId="263"/>
        </pc:sldMkLst>
      </pc:sldChg>
      <pc:sldChg chg="del">
        <pc:chgData name="Ron Owen" userId="54a266ab97f89eea" providerId="LiveId" clId="{85BF1729-C2E3-4D89-8C47-30DEF75F44AD}" dt="2026-01-02T14:39:12.395" v="356" actId="2696"/>
        <pc:sldMkLst>
          <pc:docMk/>
          <pc:sldMk cId="3812588344" sldId="264"/>
        </pc:sldMkLst>
      </pc:sldChg>
      <pc:sldChg chg="addSp delSp modSp new mod modAnim">
        <pc:chgData name="Ron Owen" userId="54a266ab97f89eea" providerId="LiveId" clId="{85BF1729-C2E3-4D89-8C47-30DEF75F44AD}" dt="2026-01-02T14:11:00.995" v="126"/>
        <pc:sldMkLst>
          <pc:docMk/>
          <pc:sldMk cId="204757615" sldId="265"/>
        </pc:sldMkLst>
        <pc:spChg chg="mod">
          <ac:chgData name="Ron Owen" userId="54a266ab97f89eea" providerId="LiveId" clId="{85BF1729-C2E3-4D89-8C47-30DEF75F44AD}" dt="2026-01-02T14:05:08.681" v="26" actId="20577"/>
          <ac:spMkLst>
            <pc:docMk/>
            <pc:sldMk cId="204757615" sldId="265"/>
            <ac:spMk id="2" creationId="{882F2923-4FE9-3235-C542-F17A7C44EC7F}"/>
          </ac:spMkLst>
        </pc:spChg>
        <pc:spChg chg="del">
          <ac:chgData name="Ron Owen" userId="54a266ab97f89eea" providerId="LiveId" clId="{85BF1729-C2E3-4D89-8C47-30DEF75F44AD}" dt="2026-01-02T14:05:25.021" v="27" actId="478"/>
          <ac:spMkLst>
            <pc:docMk/>
            <pc:sldMk cId="204757615" sldId="265"/>
            <ac:spMk id="3" creationId="{0CD43683-EAB5-C644-D008-33EFA9B63BBD}"/>
          </ac:spMkLst>
        </pc:spChg>
        <pc:spChg chg="add mod">
          <ac:chgData name="Ron Owen" userId="54a266ab97f89eea" providerId="LiveId" clId="{85BF1729-C2E3-4D89-8C47-30DEF75F44AD}" dt="2026-01-02T14:06:21.444" v="42" actId="403"/>
          <ac:spMkLst>
            <pc:docMk/>
            <pc:sldMk cId="204757615" sldId="265"/>
            <ac:spMk id="4" creationId="{50FBC1EF-9C23-A40F-B307-90EA5B40AB75}"/>
          </ac:spMkLst>
        </pc:spChg>
        <pc:spChg chg="add mod">
          <ac:chgData name="Ron Owen" userId="54a266ab97f89eea" providerId="LiveId" clId="{85BF1729-C2E3-4D89-8C47-30DEF75F44AD}" dt="2026-01-02T14:07:08.762" v="63" actId="1076"/>
          <ac:spMkLst>
            <pc:docMk/>
            <pc:sldMk cId="204757615" sldId="265"/>
            <ac:spMk id="5" creationId="{62892ED5-0455-DC22-40D1-DD48FC388A2F}"/>
          </ac:spMkLst>
        </pc:spChg>
        <pc:spChg chg="add mod">
          <ac:chgData name="Ron Owen" userId="54a266ab97f89eea" providerId="LiveId" clId="{85BF1729-C2E3-4D89-8C47-30DEF75F44AD}" dt="2026-01-02T14:09:12.022" v="115" actId="207"/>
          <ac:spMkLst>
            <pc:docMk/>
            <pc:sldMk cId="204757615" sldId="265"/>
            <ac:spMk id="6" creationId="{D1210815-8DB0-5FEF-039D-DDCE322F8A76}"/>
          </ac:spMkLst>
        </pc:spChg>
        <pc:spChg chg="add mod">
          <ac:chgData name="Ron Owen" userId="54a266ab97f89eea" providerId="LiveId" clId="{85BF1729-C2E3-4D89-8C47-30DEF75F44AD}" dt="2026-01-02T14:09:05.365" v="114" actId="207"/>
          <ac:spMkLst>
            <pc:docMk/>
            <pc:sldMk cId="204757615" sldId="265"/>
            <ac:spMk id="7" creationId="{6B910215-A8AC-5399-684F-6D6634008EFA}"/>
          </ac:spMkLst>
        </pc:spChg>
        <pc:spChg chg="add mod">
          <ac:chgData name="Ron Owen" userId="54a266ab97f89eea" providerId="LiveId" clId="{85BF1729-C2E3-4D89-8C47-30DEF75F44AD}" dt="2026-01-02T14:09:31.344" v="118" actId="207"/>
          <ac:spMkLst>
            <pc:docMk/>
            <pc:sldMk cId="204757615" sldId="265"/>
            <ac:spMk id="8" creationId="{616D5B5F-F040-E3D2-ACA0-788EBA7ACDA2}"/>
          </ac:spMkLst>
        </pc:spChg>
        <pc:spChg chg="add mod">
          <ac:chgData name="Ron Owen" userId="54a266ab97f89eea" providerId="LiveId" clId="{85BF1729-C2E3-4D89-8C47-30DEF75F44AD}" dt="2026-01-02T14:09:18.649" v="116" actId="207"/>
          <ac:spMkLst>
            <pc:docMk/>
            <pc:sldMk cId="204757615" sldId="265"/>
            <ac:spMk id="9" creationId="{AEFB8EE4-DE62-60E4-CE5F-649A222AFC8E}"/>
          </ac:spMkLst>
        </pc:spChg>
        <pc:spChg chg="add mod">
          <ac:chgData name="Ron Owen" userId="54a266ab97f89eea" providerId="LiveId" clId="{85BF1729-C2E3-4D89-8C47-30DEF75F44AD}" dt="2026-01-02T14:09:24.053" v="117" actId="207"/>
          <ac:spMkLst>
            <pc:docMk/>
            <pc:sldMk cId="204757615" sldId="265"/>
            <ac:spMk id="10" creationId="{83E9FA59-157B-4A9E-E325-8408FC6FF650}"/>
          </ac:spMkLst>
        </pc:spChg>
        <pc:spChg chg="add mod">
          <ac:chgData name="Ron Owen" userId="54a266ab97f89eea" providerId="LiveId" clId="{85BF1729-C2E3-4D89-8C47-30DEF75F44AD}" dt="2026-01-02T14:11:00.995" v="126"/>
          <ac:spMkLst>
            <pc:docMk/>
            <pc:sldMk cId="204757615" sldId="265"/>
            <ac:spMk id="11" creationId="{7899566D-6528-EDBC-77C5-282A8F02C9F2}"/>
          </ac:spMkLst>
        </pc:spChg>
      </pc:sldChg>
      <pc:sldChg chg="addSp delSp modSp new mod modAnim">
        <pc:chgData name="Ron Owen" userId="54a266ab97f89eea" providerId="LiveId" clId="{85BF1729-C2E3-4D89-8C47-30DEF75F44AD}" dt="2026-01-02T14:15:16.455" v="242"/>
        <pc:sldMkLst>
          <pc:docMk/>
          <pc:sldMk cId="872751550" sldId="266"/>
        </pc:sldMkLst>
        <pc:spChg chg="mod">
          <ac:chgData name="Ron Owen" userId="54a266ab97f89eea" providerId="LiveId" clId="{85BF1729-C2E3-4D89-8C47-30DEF75F44AD}" dt="2026-01-02T14:11:34.145" v="150" actId="20577"/>
          <ac:spMkLst>
            <pc:docMk/>
            <pc:sldMk cId="872751550" sldId="266"/>
            <ac:spMk id="2" creationId="{EF1292C5-76CE-E4C4-FE01-6DF1CB994D1E}"/>
          </ac:spMkLst>
        </pc:spChg>
        <pc:spChg chg="del">
          <ac:chgData name="Ron Owen" userId="54a266ab97f89eea" providerId="LiveId" clId="{85BF1729-C2E3-4D89-8C47-30DEF75F44AD}" dt="2026-01-02T14:12:12.942" v="151" actId="931"/>
          <ac:spMkLst>
            <pc:docMk/>
            <pc:sldMk cId="872751550" sldId="266"/>
            <ac:spMk id="3" creationId="{69BB1DAB-C5F5-E8ED-DF6B-FCD707CB86D4}"/>
          </ac:spMkLst>
        </pc:spChg>
        <pc:spChg chg="add del mod">
          <ac:chgData name="Ron Owen" userId="54a266ab97f89eea" providerId="LiveId" clId="{85BF1729-C2E3-4D89-8C47-30DEF75F44AD}" dt="2026-01-02T14:12:21.564" v="152" actId="478"/>
          <ac:spMkLst>
            <pc:docMk/>
            <pc:sldMk cId="872751550" sldId="266"/>
            <ac:spMk id="6" creationId="{8315B067-C5DE-1747-D994-ABB2BA3E63E0}"/>
          </ac:spMkLst>
        </pc:spChg>
        <pc:spChg chg="add mod">
          <ac:chgData name="Ron Owen" userId="54a266ab97f89eea" providerId="LiveId" clId="{85BF1729-C2E3-4D89-8C47-30DEF75F44AD}" dt="2026-01-02T14:13:06.647" v="170" actId="1076"/>
          <ac:spMkLst>
            <pc:docMk/>
            <pc:sldMk cId="872751550" sldId="266"/>
            <ac:spMk id="7" creationId="{8DBA0E9A-BB50-FE7A-1E16-EEABADB281E1}"/>
          </ac:spMkLst>
        </pc:spChg>
        <pc:spChg chg="add mod">
          <ac:chgData name="Ron Owen" userId="54a266ab97f89eea" providerId="LiveId" clId="{85BF1729-C2E3-4D89-8C47-30DEF75F44AD}" dt="2026-01-02T14:15:11.275" v="241" actId="1076"/>
          <ac:spMkLst>
            <pc:docMk/>
            <pc:sldMk cId="872751550" sldId="266"/>
            <ac:spMk id="8" creationId="{8FDC067C-A6ED-0941-D28B-7A092C8D1436}"/>
          </ac:spMkLst>
        </pc:spChg>
        <pc:picChg chg="add mod modCrop">
          <ac:chgData name="Ron Owen" userId="54a266ab97f89eea" providerId="LiveId" clId="{85BF1729-C2E3-4D89-8C47-30DEF75F44AD}" dt="2026-01-02T14:14:04.716" v="176" actId="14100"/>
          <ac:picMkLst>
            <pc:docMk/>
            <pc:sldMk cId="872751550" sldId="266"/>
            <ac:picMk id="5" creationId="{37D4F383-0571-9CD0-B83D-9EA0B095F15C}"/>
          </ac:picMkLst>
        </pc:picChg>
      </pc:sldChg>
      <pc:sldChg chg="modSp add mod">
        <pc:chgData name="Ron Owen" userId="54a266ab97f89eea" providerId="LiveId" clId="{85BF1729-C2E3-4D89-8C47-30DEF75F44AD}" dt="2026-01-02T14:18:46.562" v="309" actId="404"/>
        <pc:sldMkLst>
          <pc:docMk/>
          <pc:sldMk cId="3007822757" sldId="267"/>
        </pc:sldMkLst>
        <pc:spChg chg="mod">
          <ac:chgData name="Ron Owen" userId="54a266ab97f89eea" providerId="LiveId" clId="{85BF1729-C2E3-4D89-8C47-30DEF75F44AD}" dt="2026-01-02T14:17:33.603" v="285" actId="20577"/>
          <ac:spMkLst>
            <pc:docMk/>
            <pc:sldMk cId="3007822757" sldId="267"/>
            <ac:spMk id="2" creationId="{F7B6C7E1-1DB5-C260-3DE6-7A4E62C1BA0E}"/>
          </ac:spMkLst>
        </pc:spChg>
        <pc:spChg chg="mod">
          <ac:chgData name="Ron Owen" userId="54a266ab97f89eea" providerId="LiveId" clId="{85BF1729-C2E3-4D89-8C47-30DEF75F44AD}" dt="2026-01-02T14:18:46.562" v="309" actId="404"/>
          <ac:spMkLst>
            <pc:docMk/>
            <pc:sldMk cId="3007822757" sldId="267"/>
            <ac:spMk id="3" creationId="{856CA538-518A-115C-882A-04F058BC83AE}"/>
          </ac:spMkLst>
        </pc:spChg>
      </pc:sldChg>
      <pc:sldChg chg="modSp add mod">
        <pc:chgData name="Ron Owen" userId="54a266ab97f89eea" providerId="LiveId" clId="{85BF1729-C2E3-4D89-8C47-30DEF75F44AD}" dt="2026-01-02T14:19:26.082" v="321" actId="20577"/>
        <pc:sldMkLst>
          <pc:docMk/>
          <pc:sldMk cId="1339715534" sldId="268"/>
        </pc:sldMkLst>
        <pc:spChg chg="mod">
          <ac:chgData name="Ron Owen" userId="54a266ab97f89eea" providerId="LiveId" clId="{85BF1729-C2E3-4D89-8C47-30DEF75F44AD}" dt="2026-01-02T14:17:40.388" v="287" actId="20577"/>
          <ac:spMkLst>
            <pc:docMk/>
            <pc:sldMk cId="1339715534" sldId="268"/>
            <ac:spMk id="2" creationId="{7B94081A-E416-3ACB-6A05-B9275D5E398C}"/>
          </ac:spMkLst>
        </pc:spChg>
        <pc:spChg chg="mod">
          <ac:chgData name="Ron Owen" userId="54a266ab97f89eea" providerId="LiveId" clId="{85BF1729-C2E3-4D89-8C47-30DEF75F44AD}" dt="2026-01-02T14:19:26.082" v="321" actId="20577"/>
          <ac:spMkLst>
            <pc:docMk/>
            <pc:sldMk cId="1339715534" sldId="268"/>
            <ac:spMk id="3" creationId="{7B653B95-E136-60DC-D9B6-F308CD67F743}"/>
          </ac:spMkLst>
        </pc:spChg>
      </pc:sldChg>
      <pc:sldChg chg="modSp add mod">
        <pc:chgData name="Ron Owen" userId="54a266ab97f89eea" providerId="LiveId" clId="{85BF1729-C2E3-4D89-8C47-30DEF75F44AD}" dt="2026-01-02T14:20:01.682" v="329" actId="403"/>
        <pc:sldMkLst>
          <pc:docMk/>
          <pc:sldMk cId="1465477967" sldId="269"/>
        </pc:sldMkLst>
        <pc:spChg chg="mod">
          <ac:chgData name="Ron Owen" userId="54a266ab97f89eea" providerId="LiveId" clId="{85BF1729-C2E3-4D89-8C47-30DEF75F44AD}" dt="2026-01-02T14:17:45.030" v="289" actId="20577"/>
          <ac:spMkLst>
            <pc:docMk/>
            <pc:sldMk cId="1465477967" sldId="269"/>
            <ac:spMk id="2" creationId="{9213C8B3-B219-AC50-DB8B-D071C04378FF}"/>
          </ac:spMkLst>
        </pc:spChg>
        <pc:spChg chg="mod">
          <ac:chgData name="Ron Owen" userId="54a266ab97f89eea" providerId="LiveId" clId="{85BF1729-C2E3-4D89-8C47-30DEF75F44AD}" dt="2026-01-02T14:20:01.682" v="329" actId="403"/>
          <ac:spMkLst>
            <pc:docMk/>
            <pc:sldMk cId="1465477967" sldId="269"/>
            <ac:spMk id="3" creationId="{62AAD5E4-E487-2825-6424-BE044236CB74}"/>
          </ac:spMkLst>
        </pc:spChg>
      </pc:sldChg>
      <pc:sldChg chg="modSp add mod">
        <pc:chgData name="Ron Owen" userId="54a266ab97f89eea" providerId="LiveId" clId="{85BF1729-C2E3-4D89-8C47-30DEF75F44AD}" dt="2026-01-02T14:20:31.390" v="337" actId="403"/>
        <pc:sldMkLst>
          <pc:docMk/>
          <pc:sldMk cId="3847463236" sldId="270"/>
        </pc:sldMkLst>
        <pc:spChg chg="mod">
          <ac:chgData name="Ron Owen" userId="54a266ab97f89eea" providerId="LiveId" clId="{85BF1729-C2E3-4D89-8C47-30DEF75F44AD}" dt="2026-01-02T14:17:52.417" v="293" actId="20577"/>
          <ac:spMkLst>
            <pc:docMk/>
            <pc:sldMk cId="3847463236" sldId="270"/>
            <ac:spMk id="2" creationId="{0C2104CF-BA84-F4AC-6475-70588AFDEBA3}"/>
          </ac:spMkLst>
        </pc:spChg>
        <pc:spChg chg="mod">
          <ac:chgData name="Ron Owen" userId="54a266ab97f89eea" providerId="LiveId" clId="{85BF1729-C2E3-4D89-8C47-30DEF75F44AD}" dt="2026-01-02T14:20:31.390" v="337" actId="403"/>
          <ac:spMkLst>
            <pc:docMk/>
            <pc:sldMk cId="3847463236" sldId="270"/>
            <ac:spMk id="3" creationId="{8CDABB39-4D85-0EE9-E302-8CC8F8958A05}"/>
          </ac:spMkLst>
        </pc:spChg>
      </pc:sldChg>
      <pc:sldChg chg="modSp add mod">
        <pc:chgData name="Ron Owen" userId="54a266ab97f89eea" providerId="LiveId" clId="{85BF1729-C2E3-4D89-8C47-30DEF75F44AD}" dt="2026-01-02T14:21:13.604" v="346" actId="403"/>
        <pc:sldMkLst>
          <pc:docMk/>
          <pc:sldMk cId="4029532429" sldId="271"/>
        </pc:sldMkLst>
        <pc:spChg chg="mod">
          <ac:chgData name="Ron Owen" userId="54a266ab97f89eea" providerId="LiveId" clId="{85BF1729-C2E3-4D89-8C47-30DEF75F44AD}" dt="2026-01-02T14:17:57.773" v="295" actId="20577"/>
          <ac:spMkLst>
            <pc:docMk/>
            <pc:sldMk cId="4029532429" sldId="271"/>
            <ac:spMk id="2" creationId="{01604750-ABCF-BE4A-A2A1-73EB44A9DC0C}"/>
          </ac:spMkLst>
        </pc:spChg>
        <pc:spChg chg="mod">
          <ac:chgData name="Ron Owen" userId="54a266ab97f89eea" providerId="LiveId" clId="{85BF1729-C2E3-4D89-8C47-30DEF75F44AD}" dt="2026-01-02T14:21:13.604" v="346" actId="403"/>
          <ac:spMkLst>
            <pc:docMk/>
            <pc:sldMk cId="4029532429" sldId="271"/>
            <ac:spMk id="3" creationId="{FD023FAF-ABBA-C1FF-7258-1E0C0FCDB347}"/>
          </ac:spMkLst>
        </pc:spChg>
      </pc:sldChg>
      <pc:sldChg chg="addSp delSp modSp new mod">
        <pc:chgData name="Ron Owen" userId="54a266ab97f89eea" providerId="LiveId" clId="{85BF1729-C2E3-4D89-8C47-30DEF75F44AD}" dt="2026-01-02T14:42:55.699" v="391" actId="1076"/>
        <pc:sldMkLst>
          <pc:docMk/>
          <pc:sldMk cId="2486262020" sldId="272"/>
        </pc:sldMkLst>
        <pc:spChg chg="mod">
          <ac:chgData name="Ron Owen" userId="54a266ab97f89eea" providerId="LiveId" clId="{85BF1729-C2E3-4D89-8C47-30DEF75F44AD}" dt="2026-01-02T14:42:10.526" v="386" actId="20577"/>
          <ac:spMkLst>
            <pc:docMk/>
            <pc:sldMk cId="2486262020" sldId="272"/>
            <ac:spMk id="2" creationId="{B119E1DE-3192-D86F-3F83-5D7BFDBBB288}"/>
          </ac:spMkLst>
        </pc:spChg>
        <pc:spChg chg="del">
          <ac:chgData name="Ron Owen" userId="54a266ab97f89eea" providerId="LiveId" clId="{85BF1729-C2E3-4D89-8C47-30DEF75F44AD}" dt="2026-01-02T14:42:37.740" v="387" actId="931"/>
          <ac:spMkLst>
            <pc:docMk/>
            <pc:sldMk cId="2486262020" sldId="272"/>
            <ac:spMk id="3" creationId="{C6E7C130-5DF3-4B51-9134-6B197B475DA9}"/>
          </ac:spMkLst>
        </pc:spChg>
        <pc:spChg chg="add del mod">
          <ac:chgData name="Ron Owen" userId="54a266ab97f89eea" providerId="LiveId" clId="{85BF1729-C2E3-4D89-8C47-30DEF75F44AD}" dt="2026-01-02T14:42:44.526" v="388" actId="478"/>
          <ac:spMkLst>
            <pc:docMk/>
            <pc:sldMk cId="2486262020" sldId="272"/>
            <ac:spMk id="6" creationId="{3C4BF059-E0A5-50DE-D95F-89A118A51148}"/>
          </ac:spMkLst>
        </pc:spChg>
        <pc:picChg chg="add mod">
          <ac:chgData name="Ron Owen" userId="54a266ab97f89eea" providerId="LiveId" clId="{85BF1729-C2E3-4D89-8C47-30DEF75F44AD}" dt="2026-01-02T14:42:55.699" v="391" actId="1076"/>
          <ac:picMkLst>
            <pc:docMk/>
            <pc:sldMk cId="2486262020" sldId="272"/>
            <ac:picMk id="5" creationId="{CA71B1F8-2E2E-3241-44EA-03AD85D08AD1}"/>
          </ac:picMkLst>
        </pc:picChg>
      </pc:sldChg>
      <pc:sldChg chg="modSp new mod modAnim">
        <pc:chgData name="Ron Owen" userId="54a266ab97f89eea" providerId="LiveId" clId="{85BF1729-C2E3-4D89-8C47-30DEF75F44AD}" dt="2026-01-02T14:45:10.074" v="575"/>
        <pc:sldMkLst>
          <pc:docMk/>
          <pc:sldMk cId="3310914967" sldId="273"/>
        </pc:sldMkLst>
        <pc:spChg chg="mod">
          <ac:chgData name="Ron Owen" userId="54a266ab97f89eea" providerId="LiveId" clId="{85BF1729-C2E3-4D89-8C47-30DEF75F44AD}" dt="2026-01-02T14:43:11.246" v="402" actId="20577"/>
          <ac:spMkLst>
            <pc:docMk/>
            <pc:sldMk cId="3310914967" sldId="273"/>
            <ac:spMk id="2" creationId="{73A1104E-084E-8415-30D9-6312CCED39AB}"/>
          </ac:spMkLst>
        </pc:spChg>
        <pc:spChg chg="mod">
          <ac:chgData name="Ron Owen" userId="54a266ab97f89eea" providerId="LiveId" clId="{85BF1729-C2E3-4D89-8C47-30DEF75F44AD}" dt="2026-01-02T14:44:48.775" v="572" actId="403"/>
          <ac:spMkLst>
            <pc:docMk/>
            <pc:sldMk cId="3310914967" sldId="273"/>
            <ac:spMk id="3" creationId="{D77CE7F3-0B32-3D7C-7CC6-E2F375C16C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1/2/2026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1/2/2026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1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1/2/2026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0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1/2/2026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5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1/2/2026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8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1/2/2026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1/2/2026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74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1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068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997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235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8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0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9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8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4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r-michael-d-evans/863358910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designprinciplesforadaptivelearning/chapter/number-of-paths-to-the-same-destina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ynostalgia.blogspot.com/202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5OnF3sg0cY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7CCB-E029-96DB-C0A7-CDC69FCC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en-GB" dirty="0"/>
              <a:t>Psalm 1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5C4FBA-4DCD-6328-23B7-3BE8D3D78E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24" b="17377"/>
          <a:stretch>
            <a:fillRect/>
          </a:stretch>
        </p:blipFill>
        <p:spPr>
          <a:xfrm>
            <a:off x="0" y="0"/>
            <a:ext cx="12192000" cy="4394579"/>
          </a:xfrm>
        </p:spPr>
      </p:pic>
    </p:spTree>
    <p:extLst>
      <p:ext uri="{BB962C8B-B14F-4D97-AF65-F5344CB8AC3E}">
        <p14:creationId xmlns:p14="http://schemas.microsoft.com/office/powerpoint/2010/main" val="278985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66B56-2D98-0AA0-C8E5-DC303FDD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4750-ABCF-BE4A-A2A1-73EB44A9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3FAF-ABBA-C1FF-7258-1E0C0FCD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For the </a:t>
            </a:r>
            <a:r>
              <a:rPr lang="en-US" sz="4400" cap="small" dirty="0"/>
              <a:t>Lord</a:t>
            </a:r>
            <a:r>
              <a:rPr lang="en-US" sz="4400" dirty="0"/>
              <a:t> knows the way of the righteous,</a:t>
            </a:r>
            <a:br>
              <a:rPr lang="en-US" sz="7200" dirty="0"/>
            </a:br>
            <a:r>
              <a:rPr lang="en-US" sz="4400" dirty="0"/>
              <a:t>But the way of the ungodly shall perish.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02953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E1DE-3192-D86F-3F83-5D7BFDBB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Paths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1B1F8-2E2E-3241-44EA-03AD85D08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4267" y="1170599"/>
            <a:ext cx="8483465" cy="5687401"/>
          </a:xfrm>
        </p:spPr>
      </p:pic>
    </p:spTree>
    <p:extLst>
      <p:ext uri="{BB962C8B-B14F-4D97-AF65-F5344CB8AC3E}">
        <p14:creationId xmlns:p14="http://schemas.microsoft.com/office/powerpoint/2010/main" val="248626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104E-084E-8415-30D9-6312CCED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E7F3-0B32-3D7C-7CC6-E2F375C1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1 down, 149 to go !!!</a:t>
            </a:r>
          </a:p>
          <a:p>
            <a:r>
              <a:rPr lang="en-GB" sz="3200" dirty="0"/>
              <a:t>Psalm 1 – 6 verses, go meditate!</a:t>
            </a:r>
          </a:p>
          <a:p>
            <a:r>
              <a:rPr lang="en-GB" sz="3200" dirty="0"/>
              <a:t>Mike up next – Psalm 2 (are you sure we are not doing 150?)</a:t>
            </a:r>
          </a:p>
          <a:p>
            <a:r>
              <a:rPr lang="en-GB" sz="3200" dirty="0"/>
              <a:t>Then Alan G with our ‘favourite’ psalm.</a:t>
            </a:r>
          </a:p>
        </p:txBody>
      </p:sp>
    </p:spTree>
    <p:extLst>
      <p:ext uri="{BB962C8B-B14F-4D97-AF65-F5344CB8AC3E}">
        <p14:creationId xmlns:p14="http://schemas.microsoft.com/office/powerpoint/2010/main" val="33109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923-4FE9-3235-C542-F17A7C44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Psalms?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50FBC1EF-9C23-A40F-B307-90EA5B40AB75}"/>
              </a:ext>
            </a:extLst>
          </p:cNvPr>
          <p:cNvSpPr/>
          <p:nvPr/>
        </p:nvSpPr>
        <p:spPr>
          <a:xfrm>
            <a:off x="900752" y="1828800"/>
            <a:ext cx="2497541" cy="1132258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150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92ED5-0455-DC22-40D1-DD48FC388A2F}"/>
              </a:ext>
            </a:extLst>
          </p:cNvPr>
          <p:cNvSpPr txBox="1"/>
          <p:nvPr/>
        </p:nvSpPr>
        <p:spPr>
          <a:xfrm>
            <a:off x="4377150" y="2135482"/>
            <a:ext cx="3124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/>
              <a:t>David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10815-8DB0-5FEF-039D-DDCE322F8A76}"/>
              </a:ext>
            </a:extLst>
          </p:cNvPr>
          <p:cNvSpPr txBox="1"/>
          <p:nvPr/>
        </p:nvSpPr>
        <p:spPr>
          <a:xfrm>
            <a:off x="612648" y="3582032"/>
            <a:ext cx="36760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92D050"/>
                </a:solidFill>
              </a:rPr>
              <a:t>Moses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10215-A8AC-5399-684F-6D6634008EFA}"/>
              </a:ext>
            </a:extLst>
          </p:cNvPr>
          <p:cNvSpPr txBox="1"/>
          <p:nvPr/>
        </p:nvSpPr>
        <p:spPr>
          <a:xfrm>
            <a:off x="8480580" y="957623"/>
            <a:ext cx="35125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FFC000"/>
                </a:solidFill>
              </a:rPr>
              <a:t>Asaph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D5B5F-F040-E3D2-ACA0-788EBA7ACDA2}"/>
              </a:ext>
            </a:extLst>
          </p:cNvPr>
          <p:cNvSpPr txBox="1"/>
          <p:nvPr/>
        </p:nvSpPr>
        <p:spPr>
          <a:xfrm>
            <a:off x="5819730" y="4036616"/>
            <a:ext cx="50738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</a:rPr>
              <a:t>Jeduthun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B8EE4-DE62-60E4-CE5F-649A222AFC8E}"/>
              </a:ext>
            </a:extLst>
          </p:cNvPr>
          <p:cNvSpPr txBox="1"/>
          <p:nvPr/>
        </p:nvSpPr>
        <p:spPr>
          <a:xfrm>
            <a:off x="8349988" y="2858757"/>
            <a:ext cx="32560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rgbClr val="0070C0"/>
                </a:solidFill>
              </a:rPr>
              <a:t>Ethan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9FA59-157B-4A9E-E325-8408FC6FF650}"/>
              </a:ext>
            </a:extLst>
          </p:cNvPr>
          <p:cNvSpPr txBox="1"/>
          <p:nvPr/>
        </p:nvSpPr>
        <p:spPr>
          <a:xfrm>
            <a:off x="1836006" y="5206447"/>
            <a:ext cx="48157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chemeClr val="accent4">
                    <a:lumMod val="50000"/>
                  </a:schemeClr>
                </a:solidFill>
              </a:rPr>
              <a:t>Solomon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92C5-76CE-E4C4-FE01-6DF1CB99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Sorry, I forgot 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4F383-0571-9CD0-B83D-9EA0B095F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15" r="8060"/>
          <a:stretch>
            <a:fillRect/>
          </a:stretch>
        </p:blipFill>
        <p:spPr>
          <a:xfrm>
            <a:off x="6375748" y="-35236"/>
            <a:ext cx="4440456" cy="68932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A0E9A-BB50-FE7A-1E16-EEABADB281E1}"/>
              </a:ext>
            </a:extLst>
          </p:cNvPr>
          <p:cNvSpPr txBox="1"/>
          <p:nvPr/>
        </p:nvSpPr>
        <p:spPr>
          <a:xfrm>
            <a:off x="1615858" y="2582345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Heman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C067C-A6ED-0941-D28B-7A092C8D1436}"/>
              </a:ext>
            </a:extLst>
          </p:cNvPr>
          <p:cNvSpPr txBox="1"/>
          <p:nvPr/>
        </p:nvSpPr>
        <p:spPr>
          <a:xfrm>
            <a:off x="2707870" y="6400801"/>
            <a:ext cx="621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mentioned as the writer of Psalm 88 – nothing else!</a:t>
            </a:r>
          </a:p>
        </p:txBody>
      </p:sp>
    </p:spTree>
    <p:extLst>
      <p:ext uri="{BB962C8B-B14F-4D97-AF65-F5344CB8AC3E}">
        <p14:creationId xmlns:p14="http://schemas.microsoft.com/office/powerpoint/2010/main" val="8727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A3F5-D139-9197-EB24-57A77581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EE62-6CC2-3E89-68B1-A699293A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Blessed </a:t>
            </a:r>
            <a:r>
              <a:rPr lang="en-US" sz="4000" i="1" dirty="0"/>
              <a:t>is</a:t>
            </a:r>
            <a:r>
              <a:rPr lang="en-US" sz="4000" dirty="0"/>
              <a:t> the man</a:t>
            </a:r>
            <a:br>
              <a:rPr lang="en-US" sz="5400" dirty="0"/>
            </a:br>
            <a:r>
              <a:rPr lang="en-US" sz="4000" dirty="0"/>
              <a:t>Who walks not in the counsel of the ungodly,</a:t>
            </a:r>
            <a:br>
              <a:rPr lang="en-US" sz="5400" dirty="0"/>
            </a:br>
            <a:r>
              <a:rPr lang="en-US" sz="4000" dirty="0"/>
              <a:t>Nor stands in the path of sinners,</a:t>
            </a:r>
            <a:br>
              <a:rPr lang="en-US" sz="5400" dirty="0"/>
            </a:br>
            <a:r>
              <a:rPr lang="en-US" sz="4000" dirty="0"/>
              <a:t>Nor sits in the seat of the scornful;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69992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7404-8856-794A-A749-C1F0B76E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Online Media 7" title="Jesus Gives the Beatitudes (The Chosen Scene)">
            <a:hlinkClick r:id="" action="ppaction://media"/>
            <a:extLst>
              <a:ext uri="{FF2B5EF4-FFF2-40B4-BE49-F238E27FC236}">
                <a16:creationId xmlns:a16="http://schemas.microsoft.com/office/drawing/2014/main" id="{2ECD41D3-9FEE-8BB6-72D7-0D2C3D4AEB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2648" y="548640"/>
            <a:ext cx="10653578" cy="60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9FD7F-E55A-B277-B694-6962E9D0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C7E1-1DB5-C260-3DE6-7A4E62C1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CA538-518A-115C-882A-04F058BC8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But his delight </a:t>
            </a:r>
            <a:r>
              <a:rPr lang="en-US" sz="4000" i="1" dirty="0"/>
              <a:t>is</a:t>
            </a:r>
            <a:r>
              <a:rPr lang="en-US" sz="4000" dirty="0"/>
              <a:t> in the law of the </a:t>
            </a:r>
            <a:r>
              <a:rPr lang="en-US" sz="4000" cap="small" dirty="0"/>
              <a:t>Lord</a:t>
            </a:r>
            <a:r>
              <a:rPr lang="en-US" sz="4000" dirty="0"/>
              <a:t>,</a:t>
            </a:r>
            <a:br>
              <a:rPr lang="en-US" sz="6600" dirty="0"/>
            </a:br>
            <a:r>
              <a:rPr lang="en-US" sz="4000" dirty="0"/>
              <a:t>And in His law he meditates day and night.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00782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E7B30-A6DF-BC18-FBE8-1F56C5FA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081A-E416-3ACB-6A05-B9275D5E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3B95-E136-60DC-D9B6-F308CD67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He shall be like a tree</a:t>
            </a:r>
            <a:br>
              <a:rPr lang="en-US" sz="7200" dirty="0"/>
            </a:br>
            <a:r>
              <a:rPr lang="en-US" sz="4400" dirty="0"/>
              <a:t>Planted by the rivers of water,</a:t>
            </a:r>
            <a:br>
              <a:rPr lang="en-US" sz="7200" dirty="0"/>
            </a:br>
            <a:r>
              <a:rPr lang="en-US" sz="4400" dirty="0"/>
              <a:t>That brings forth its fruit in its season,</a:t>
            </a:r>
            <a:br>
              <a:rPr lang="en-US" sz="7200" dirty="0"/>
            </a:br>
            <a:r>
              <a:rPr lang="en-US" sz="4400" dirty="0"/>
              <a:t>Whose leaf also shall not wither;</a:t>
            </a:r>
            <a:br>
              <a:rPr lang="en-US" sz="7200" dirty="0"/>
            </a:br>
            <a:r>
              <a:rPr lang="en-US" sz="4400" dirty="0"/>
              <a:t>And whatever he does shall prosper.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33971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2B73-3777-C978-3B40-CF9670E0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C8B3-B219-AC50-DB8B-D071C043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D5E4-E487-2825-6424-BE044236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ungodly </a:t>
            </a:r>
            <a:r>
              <a:rPr lang="en-US" sz="4400" i="1" dirty="0"/>
              <a:t>are</a:t>
            </a:r>
            <a:r>
              <a:rPr lang="en-US" sz="4400" dirty="0"/>
              <a:t> not so,</a:t>
            </a:r>
            <a:br>
              <a:rPr lang="en-US" sz="7200" dirty="0"/>
            </a:br>
            <a:r>
              <a:rPr lang="en-US" sz="4400" dirty="0"/>
              <a:t>But </a:t>
            </a:r>
            <a:r>
              <a:rPr lang="en-US" sz="4400" i="1" dirty="0"/>
              <a:t>are</a:t>
            </a:r>
            <a:r>
              <a:rPr lang="en-US" sz="4400" dirty="0"/>
              <a:t> like the chaff which the wind drives away.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46547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69464-8E87-64BE-AFC2-65F1916E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04CF-BA84-F4AC-6475-70588AFD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1 – verse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BB39-4D85-0EE9-E302-8CC8F895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Therefore the ungodly shall not stand in the judgment,</a:t>
            </a:r>
            <a:br>
              <a:rPr lang="en-US" sz="7200" dirty="0"/>
            </a:br>
            <a:r>
              <a:rPr lang="en-US" sz="4400" dirty="0"/>
              <a:t>Nor sinners in the congregation of the righteous.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847463236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260</Words>
  <Application>Microsoft Office PowerPoint</Application>
  <PresentationFormat>Widescreen</PresentationFormat>
  <Paragraphs>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Neue Haas Grotesk Text Pro</vt:lpstr>
      <vt:lpstr>Helena</vt:lpstr>
      <vt:lpstr>Psalm 1</vt:lpstr>
      <vt:lpstr>How many Psalms?</vt:lpstr>
      <vt:lpstr>Sorry, I forgot one</vt:lpstr>
      <vt:lpstr>Psalm 1 – verse 1</vt:lpstr>
      <vt:lpstr>PowerPoint Presentation</vt:lpstr>
      <vt:lpstr>Psalm 1 – verse 2</vt:lpstr>
      <vt:lpstr>Psalm 1 – verse 3</vt:lpstr>
      <vt:lpstr>Psalm 1 – verse 4</vt:lpstr>
      <vt:lpstr>Psalm 1 – verse 5</vt:lpstr>
      <vt:lpstr>Psalm 1 – verse 6</vt:lpstr>
      <vt:lpstr>Two Paths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Owen</dc:creator>
  <cp:lastModifiedBy>Ron Owen</cp:lastModifiedBy>
  <cp:revision>2</cp:revision>
  <dcterms:created xsi:type="dcterms:W3CDTF">2025-12-18T14:12:06Z</dcterms:created>
  <dcterms:modified xsi:type="dcterms:W3CDTF">2026-01-02T14:45:12Z</dcterms:modified>
</cp:coreProperties>
</file>